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5143500" type="screen16x9"/>
  <p:notesSz cx="6858000" cy="9144000"/>
  <p:embeddedFontLst>
    <p:embeddedFont>
      <p:font typeface="Merriweather" pitchFamily="2" charset="0"/>
      <p:regular r:id="rId35"/>
      <p:bold r:id="rId36"/>
      <p:italic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font" Target="fonts/font5.fntdata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notesMaster" Target="notesMasters/notesMaster1.xml" /><Relationship Id="rId42" Type="http://schemas.openxmlformats.org/officeDocument/2006/relationships/font" Target="fonts/font8.fntdata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font" Target="fonts/font4.fntdata" /><Relationship Id="rId46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41" Type="http://schemas.openxmlformats.org/officeDocument/2006/relationships/font" Target="fonts/font7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font" Target="fonts/font3.fntdata" /><Relationship Id="rId40" Type="http://schemas.openxmlformats.org/officeDocument/2006/relationships/font" Target="fonts/font6.fntdata" /><Relationship Id="rId45" Type="http://schemas.openxmlformats.org/officeDocument/2006/relationships/theme" Target="theme/theme1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font" Target="fonts/font2.fntdata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4" Type="http://schemas.openxmlformats.org/officeDocument/2006/relationships/viewProps" Target="view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font" Target="fonts/font1.fntdata" /><Relationship Id="rId43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 /><Relationship Id="rId1" Type="http://schemas.openxmlformats.org/officeDocument/2006/relationships/notesMaster" Target="../notesMasters/notesMaster1.xml" 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 /><Relationship Id="rId1" Type="http://schemas.openxmlformats.org/officeDocument/2006/relationships/notesMaster" Target="../notesMasters/notesMaster1.xml" 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 /><Relationship Id="rId1" Type="http://schemas.openxmlformats.org/officeDocument/2006/relationships/notesMaster" Target="../notesMasters/notesMaster1.xml" 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 /><Relationship Id="rId1" Type="http://schemas.openxmlformats.org/officeDocument/2006/relationships/notesMaster" Target="../notesMasters/notesMaster1.xml" 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 /><Relationship Id="rId1" Type="http://schemas.openxmlformats.org/officeDocument/2006/relationships/notesMaster" Target="../notesMasters/notesMaster1.xml" 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 /><Relationship Id="rId1" Type="http://schemas.openxmlformats.org/officeDocument/2006/relationships/notesMaster" Target="../notesMasters/notesMaster1.xml" 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cfbb5baad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8cfbb5baad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cfbb5baa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8cfbb5baa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c9f372cc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c9f372cc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c9f372cc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c9f372cc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8cfbb5baad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8cfbb5baad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cfbb5baad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cfbb5baad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cfbb5baad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8cfbb5baad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cfbb5baad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cfbb5baad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cfbb5baad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8cfbb5baad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cfbb5baad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8cfbb5baad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c9f372cc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c9f372cc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cfbb5baa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cfbb5baa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cfbb5baad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cfbb5baad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cfbb5baad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cfbb5baad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8cfbb5baad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8cfbb5baad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cfbb5baad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cfbb5baad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cfbb5baad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8cfbb5baad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cfbb5baad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8cfbb5baad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c9f372cc9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7c9f372cc9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c9f372cc9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7c9f372cc9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c9f372cc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7c9f372cc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c9f372cc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c9f372cc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c9f372cc9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c9f372cc9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c9f372cc9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c9f372cc9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c9f372cc9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7c9f372cc9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c9f372cc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c9f372cc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8cfbb5baa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8cfbb5baa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c9f372cc9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c9f372cc9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cfbb5baad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cfbb5baad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cfbb5baad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cfbb5baad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cfbb5baad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cfbb5baad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3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3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3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3.xml" /><Relationship Id="rId4" Type="http://schemas.openxmlformats.org/officeDocument/2006/relationships/image" Target="../media/image3.jp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 /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3.xml" /><Relationship Id="rId4" Type="http://schemas.openxmlformats.org/officeDocument/2006/relationships/image" Target="../media/image4.png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 /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3.xml" /><Relationship Id="rId4" Type="http://schemas.openxmlformats.org/officeDocument/2006/relationships/image" Target="../media/image5.png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 /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3.xml" /><Relationship Id="rId4" Type="http://schemas.openxmlformats.org/officeDocument/2006/relationships/image" Target="../media/image6.png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 /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3.xml" /><Relationship Id="rId4" Type="http://schemas.openxmlformats.org/officeDocument/2006/relationships/image" Target="../media/image7.png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 /><Relationship Id="rId2" Type="http://schemas.openxmlformats.org/officeDocument/2006/relationships/notesSlide" Target="../notesSlides/notesSlide18.xml" /><Relationship Id="rId1" Type="http://schemas.openxmlformats.org/officeDocument/2006/relationships/slideLayout" Target="../slideLayouts/slideLayout3.xml" /><Relationship Id="rId4" Type="http://schemas.openxmlformats.org/officeDocument/2006/relationships/image" Target="../media/image8.png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 /><Relationship Id="rId2" Type="http://schemas.openxmlformats.org/officeDocument/2006/relationships/notesSlide" Target="../notesSlides/notesSlide19.xml" /><Relationship Id="rId1" Type="http://schemas.openxmlformats.org/officeDocument/2006/relationships/slideLayout" Target="../slideLayouts/slideLayout3.xml" /><Relationship Id="rId4" Type="http://schemas.openxmlformats.org/officeDocument/2006/relationships/image" Target="../media/image9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 /><Relationship Id="rId2" Type="http://schemas.openxmlformats.org/officeDocument/2006/relationships/notesSlide" Target="../notesSlides/notesSlide20.xml" /><Relationship Id="rId1" Type="http://schemas.openxmlformats.org/officeDocument/2006/relationships/slideLayout" Target="../slideLayouts/slideLayout3.xml" /><Relationship Id="rId4" Type="http://schemas.openxmlformats.org/officeDocument/2006/relationships/image" Target="../media/image10.png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 /><Relationship Id="rId2" Type="http://schemas.openxmlformats.org/officeDocument/2006/relationships/notesSlide" Target="../notesSlides/notesSlide21.xml" /><Relationship Id="rId1" Type="http://schemas.openxmlformats.org/officeDocument/2006/relationships/slideLayout" Target="../slideLayouts/slideLayout3.xml" /><Relationship Id="rId4" Type="http://schemas.openxmlformats.org/officeDocument/2006/relationships/image" Target="../media/image11.png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 /><Relationship Id="rId2" Type="http://schemas.openxmlformats.org/officeDocument/2006/relationships/notesSlide" Target="../notesSlides/notesSlide22.xml" /><Relationship Id="rId1" Type="http://schemas.openxmlformats.org/officeDocument/2006/relationships/slideLayout" Target="../slideLayouts/slideLayout3.xml" /><Relationship Id="rId4" Type="http://schemas.openxmlformats.org/officeDocument/2006/relationships/image" Target="../media/image12.png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 /><Relationship Id="rId2" Type="http://schemas.openxmlformats.org/officeDocument/2006/relationships/notesSlide" Target="../notesSlides/notesSlide23.xml" /><Relationship Id="rId1" Type="http://schemas.openxmlformats.org/officeDocument/2006/relationships/slideLayout" Target="../slideLayouts/slideLayout3.xml" /><Relationship Id="rId4" Type="http://schemas.openxmlformats.org/officeDocument/2006/relationships/image" Target="../media/image13.png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 /><Relationship Id="rId2" Type="http://schemas.openxmlformats.org/officeDocument/2006/relationships/notesSlide" Target="../notesSlides/notesSlide24.xml" /><Relationship Id="rId1" Type="http://schemas.openxmlformats.org/officeDocument/2006/relationships/slideLayout" Target="../slideLayouts/slideLayout3.xml" /><Relationship Id="rId4" Type="http://schemas.openxmlformats.org/officeDocument/2006/relationships/image" Target="../media/image14.png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 /><Relationship Id="rId2" Type="http://schemas.openxmlformats.org/officeDocument/2006/relationships/notesSlide" Target="../notesSlides/notesSlide25.xml" /><Relationship Id="rId1" Type="http://schemas.openxmlformats.org/officeDocument/2006/relationships/slideLayout" Target="../slideLayouts/slideLayout3.xml" /><Relationship Id="rId4" Type="http://schemas.openxmlformats.org/officeDocument/2006/relationships/image" Target="../media/image15.png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 /><Relationship Id="rId2" Type="http://schemas.openxmlformats.org/officeDocument/2006/relationships/notesSlide" Target="../notesSlides/notesSlide26.xml" /><Relationship Id="rId1" Type="http://schemas.openxmlformats.org/officeDocument/2006/relationships/slideLayout" Target="../slideLayouts/slideLayout3.xml" /><Relationship Id="rId4" Type="http://schemas.openxmlformats.org/officeDocument/2006/relationships/image" Target="../media/image16.png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 /><Relationship Id="rId2" Type="http://schemas.openxmlformats.org/officeDocument/2006/relationships/notesSlide" Target="../notesSlides/notesSlide27.xml" /><Relationship Id="rId1" Type="http://schemas.openxmlformats.org/officeDocument/2006/relationships/slideLayout" Target="../slideLayouts/slideLayout3.xml" 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 /><Relationship Id="rId2" Type="http://schemas.openxmlformats.org/officeDocument/2006/relationships/notesSlide" Target="../notesSlides/notesSlide28.xml" /><Relationship Id="rId1" Type="http://schemas.openxmlformats.org/officeDocument/2006/relationships/slideLayout" Target="../slideLayouts/slideLayout3.xml" 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 /><Relationship Id="rId2" Type="http://schemas.openxmlformats.org/officeDocument/2006/relationships/notesSlide" Target="../notesSlides/notesSlide29.xml" /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3.xml" 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 /><Relationship Id="rId2" Type="http://schemas.openxmlformats.org/officeDocument/2006/relationships/notesSlide" Target="../notesSlides/notesSlide30.xml" /><Relationship Id="rId1" Type="http://schemas.openxmlformats.org/officeDocument/2006/relationships/slideLayout" Target="../slideLayouts/slideLayout3.xml" 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 /><Relationship Id="rId2" Type="http://schemas.openxmlformats.org/officeDocument/2006/relationships/notesSlide" Target="../notesSlides/notesSlide31.xml" /><Relationship Id="rId1" Type="http://schemas.openxmlformats.org/officeDocument/2006/relationships/slideLayout" Target="../slideLayouts/slideLayout3.xml" 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 /><Relationship Id="rId2" Type="http://schemas.openxmlformats.org/officeDocument/2006/relationships/notesSlide" Target="../notesSlides/notesSlide32.xml" /><Relationship Id="rId1" Type="http://schemas.openxmlformats.org/officeDocument/2006/relationships/slideLayout" Target="../slideLayouts/slideLayout3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3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3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3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3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3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3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" name="Google Shape;8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311700" y="5660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                             </a:t>
            </a:r>
            <a:r>
              <a:rPr lang="en">
                <a:solidFill>
                  <a:srgbClr val="000000"/>
                </a:solidFill>
              </a:rPr>
              <a:t>  EVENTZO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 txBox="1">
            <a:spLocks noGrp="1"/>
          </p:cNvSpPr>
          <p:nvPr>
            <p:ph type="body" idx="1"/>
          </p:nvPr>
        </p:nvSpPr>
        <p:spPr>
          <a:xfrm>
            <a:off x="3916500" y="445025"/>
            <a:ext cx="4915800" cy="41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400" b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7.Home Page GUI Design:</a:t>
            </a:r>
            <a:endParaRPr sz="24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                  Additional features such as, company name,</a:t>
            </a:r>
            <a:endParaRPr sz="24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logo, tool assumptions etc. shall be</a:t>
            </a:r>
            <a:endParaRPr sz="24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required.</a:t>
            </a:r>
            <a:endParaRPr sz="145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 txBox="1">
            <a:spLocks noGrp="1"/>
          </p:cNvSpPr>
          <p:nvPr>
            <p:ph type="body" idx="1"/>
          </p:nvPr>
        </p:nvSpPr>
        <p:spPr>
          <a:xfrm>
            <a:off x="3916500" y="445025"/>
            <a:ext cx="4915800" cy="41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rgbClr val="FFFFFF"/>
              </a:solidFill>
            </a:endParaRPr>
          </a:p>
          <a:p>
            <a:pPr marL="11430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400" b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8. User Logout:</a:t>
            </a:r>
            <a:endParaRPr sz="24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                Only if user is login into the website, then logout tool/button should be visible otherwise it shall be void.</a:t>
            </a:r>
            <a:endParaRPr sz="24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45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 txBox="1">
            <a:spLocks noGrp="1"/>
          </p:cNvSpPr>
          <p:nvPr>
            <p:ph type="body" idx="1"/>
          </p:nvPr>
        </p:nvSpPr>
        <p:spPr>
          <a:xfrm>
            <a:off x="3916500" y="445025"/>
            <a:ext cx="4915800" cy="41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50">
                <a:solidFill>
                  <a:srgbClr val="FFFFFF"/>
                </a:solidFill>
              </a:rPr>
              <a:t>Software Requirements:</a:t>
            </a:r>
            <a:endParaRPr sz="175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erriweather"/>
              <a:buChar char="●"/>
            </a:pPr>
            <a:r>
              <a:rPr lang="en" sz="11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    </a:t>
            </a:r>
            <a:r>
              <a:rPr lang="en" sz="15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Operating system -we have chosen operating system for its best support .</a:t>
            </a:r>
            <a:endParaRPr sz="15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erriweather"/>
              <a:buChar char="●"/>
            </a:pPr>
            <a:r>
              <a:rPr lang="en" sz="15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     Database-we have chosen SQL database and PHP  to save user details,events poster .</a:t>
            </a:r>
            <a:endParaRPr sz="15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erriweather"/>
              <a:buChar char="●"/>
            </a:pPr>
            <a:r>
              <a:rPr lang="en" sz="15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     HTML-To implement the project we have chosen HTML language for its interactive support</a:t>
            </a:r>
            <a:endParaRPr sz="15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5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 txBox="1">
            <a:spLocks noGrp="1"/>
          </p:cNvSpPr>
          <p:nvPr>
            <p:ph type="body" idx="1"/>
          </p:nvPr>
        </p:nvSpPr>
        <p:spPr>
          <a:xfrm>
            <a:off x="3916500" y="445025"/>
            <a:ext cx="4915800" cy="41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50">
              <a:solidFill>
                <a:srgbClr val="FFFFFF"/>
              </a:solidFill>
            </a:endParaRPr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200" y="209550"/>
            <a:ext cx="7680675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50">
              <a:solidFill>
                <a:srgbClr val="FFFFFF"/>
              </a:solidFill>
            </a:endParaRPr>
          </a:p>
        </p:txBody>
      </p:sp>
      <p:pic>
        <p:nvPicPr>
          <p:cNvPr id="179" name="Google Shape;179;p26"/>
          <p:cNvPicPr preferRelativeResize="0"/>
          <p:nvPr/>
        </p:nvPicPr>
        <p:blipFill rotWithShape="1">
          <a:blip r:embed="rId4">
            <a:alphaModFix/>
          </a:blip>
          <a:srcRect l="-644" b="2429"/>
          <a:stretch/>
        </p:blipFill>
        <p:spPr>
          <a:xfrm>
            <a:off x="161450" y="841875"/>
            <a:ext cx="8511000" cy="422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6"/>
          <p:cNvSpPr txBox="1">
            <a:spLocks noGrp="1"/>
          </p:cNvSpPr>
          <p:nvPr>
            <p:ph type="title"/>
          </p:nvPr>
        </p:nvSpPr>
        <p:spPr>
          <a:xfrm>
            <a:off x="311700" y="184525"/>
            <a:ext cx="8520600" cy="8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Home page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50">
              <a:solidFill>
                <a:srgbClr val="FFFFFF"/>
              </a:solidFill>
            </a:endParaRPr>
          </a:p>
        </p:txBody>
      </p:sp>
      <p:pic>
        <p:nvPicPr>
          <p:cNvPr id="187" name="Google Shape;187;p27"/>
          <p:cNvPicPr preferRelativeResize="0"/>
          <p:nvPr/>
        </p:nvPicPr>
        <p:blipFill rotWithShape="1">
          <a:blip r:embed="rId4">
            <a:alphaModFix/>
          </a:blip>
          <a:srcRect b="7097"/>
          <a:stretch/>
        </p:blipFill>
        <p:spPr>
          <a:xfrm>
            <a:off x="-25" y="841875"/>
            <a:ext cx="9144024" cy="418630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7"/>
          <p:cNvSpPr txBox="1">
            <a:spLocks noGrp="1"/>
          </p:cNvSpPr>
          <p:nvPr>
            <p:ph type="title"/>
          </p:nvPr>
        </p:nvSpPr>
        <p:spPr>
          <a:xfrm>
            <a:off x="311700" y="219125"/>
            <a:ext cx="85206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User registration Form :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8"/>
          <p:cNvSpPr txBox="1">
            <a:spLocks noGrp="1"/>
          </p:cNvSpPr>
          <p:nvPr>
            <p:ph type="body" idx="1"/>
          </p:nvPr>
        </p:nvSpPr>
        <p:spPr>
          <a:xfrm>
            <a:off x="3916500" y="445025"/>
            <a:ext cx="4915800" cy="41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50">
              <a:solidFill>
                <a:srgbClr val="FFFFFF"/>
              </a:solidFill>
            </a:endParaRPr>
          </a:p>
        </p:txBody>
      </p:sp>
      <p:pic>
        <p:nvPicPr>
          <p:cNvPr id="196" name="Google Shape;19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2" name="Google Shape;2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 txBox="1">
            <a:spLocks noGrp="1"/>
          </p:cNvSpPr>
          <p:nvPr>
            <p:ph type="body" idx="1"/>
          </p:nvPr>
        </p:nvSpPr>
        <p:spPr>
          <a:xfrm>
            <a:off x="3916500" y="445025"/>
            <a:ext cx="4915800" cy="41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50">
              <a:solidFill>
                <a:srgbClr val="FFFFFF"/>
              </a:solidFill>
            </a:endParaRPr>
          </a:p>
        </p:txBody>
      </p:sp>
      <p:pic>
        <p:nvPicPr>
          <p:cNvPr id="204" name="Google Shape;20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0" name="Google Shape;2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0"/>
          <p:cNvSpPr txBox="1">
            <a:spLocks noGrp="1"/>
          </p:cNvSpPr>
          <p:nvPr>
            <p:ph type="body" idx="1"/>
          </p:nvPr>
        </p:nvSpPr>
        <p:spPr>
          <a:xfrm>
            <a:off x="3916500" y="445025"/>
            <a:ext cx="4915800" cy="41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50">
              <a:solidFill>
                <a:srgbClr val="FFFFFF"/>
              </a:solidFill>
            </a:endParaRPr>
          </a:p>
        </p:txBody>
      </p:sp>
      <p:pic>
        <p:nvPicPr>
          <p:cNvPr id="212" name="Google Shape;21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1"/>
          <p:cNvSpPr txBox="1">
            <a:spLocks noGrp="1"/>
          </p:cNvSpPr>
          <p:nvPr>
            <p:ph type="body" idx="1"/>
          </p:nvPr>
        </p:nvSpPr>
        <p:spPr>
          <a:xfrm>
            <a:off x="3916500" y="445025"/>
            <a:ext cx="4915800" cy="41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50">
              <a:solidFill>
                <a:srgbClr val="FFFFFF"/>
              </a:solidFill>
            </a:endParaRPr>
          </a:p>
        </p:txBody>
      </p:sp>
      <p:pic>
        <p:nvPicPr>
          <p:cNvPr id="220" name="Google Shape;22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>
            <a:off x="3916500" y="445025"/>
            <a:ext cx="4915800" cy="41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INTRODUCTION:</a:t>
            </a:r>
            <a:endParaRPr>
              <a:solidFill>
                <a:srgbClr val="FFFFFF"/>
              </a:solidFill>
            </a:endParaRPr>
          </a:p>
          <a:p>
            <a:pPr marL="457200" lvl="0" indent="-320675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50"/>
              <a:buChar char="●"/>
            </a:pPr>
            <a:r>
              <a:rPr lang="en" sz="1450">
                <a:solidFill>
                  <a:srgbClr val="FFFFFF"/>
                </a:solidFill>
              </a:rPr>
              <a:t>The aim of this application  is to provide an interactive environment among students of various colleges providing updates regarding different events or activities.</a:t>
            </a:r>
            <a:endParaRPr sz="1450">
              <a:solidFill>
                <a:srgbClr val="FFFFFF"/>
              </a:solidFill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50"/>
              <a:buChar char="●"/>
            </a:pPr>
            <a:r>
              <a:rPr lang="en" sz="1450">
                <a:solidFill>
                  <a:srgbClr val="FFFFFF"/>
                </a:solidFill>
              </a:rPr>
              <a:t>It creates an open forum and brings together all the students of similar age groups providing a space for communication and enables the sharing of knowledge and ideas. </a:t>
            </a:r>
            <a:endParaRPr sz="1450">
              <a:solidFill>
                <a:srgbClr val="FFFFFF"/>
              </a:solidFill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50"/>
              <a:buChar char="●"/>
            </a:pPr>
            <a:r>
              <a:rPr lang="en" sz="1450">
                <a:solidFill>
                  <a:srgbClr val="FFFFFF"/>
                </a:solidFill>
              </a:rPr>
              <a:t>This application can become a one-stop for the various needs of students.</a:t>
            </a:r>
            <a:endParaRPr sz="145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7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2"/>
          <p:cNvSpPr txBox="1">
            <a:spLocks noGrp="1"/>
          </p:cNvSpPr>
          <p:nvPr>
            <p:ph type="body" idx="1"/>
          </p:nvPr>
        </p:nvSpPr>
        <p:spPr>
          <a:xfrm>
            <a:off x="3916500" y="445025"/>
            <a:ext cx="4915800" cy="41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50">
              <a:solidFill>
                <a:srgbClr val="FFFFFF"/>
              </a:solidFill>
            </a:endParaRPr>
          </a:p>
        </p:txBody>
      </p:sp>
      <p:pic>
        <p:nvPicPr>
          <p:cNvPr id="228" name="Google Shape;22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4" name="Google Shape;2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3"/>
          <p:cNvSpPr txBox="1">
            <a:spLocks noGrp="1"/>
          </p:cNvSpPr>
          <p:nvPr>
            <p:ph type="body" idx="1"/>
          </p:nvPr>
        </p:nvSpPr>
        <p:spPr>
          <a:xfrm>
            <a:off x="3916500" y="445025"/>
            <a:ext cx="4915800" cy="41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50">
              <a:solidFill>
                <a:srgbClr val="FFFFFF"/>
              </a:solidFill>
            </a:endParaRPr>
          </a:p>
        </p:txBody>
      </p:sp>
      <p:pic>
        <p:nvPicPr>
          <p:cNvPr id="236" name="Google Shape;23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2" name="Google Shape;24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3916500" y="445025"/>
            <a:ext cx="4915800" cy="41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50">
              <a:solidFill>
                <a:srgbClr val="FFFFFF"/>
              </a:solidFill>
            </a:endParaRPr>
          </a:p>
        </p:txBody>
      </p:sp>
      <p:pic>
        <p:nvPicPr>
          <p:cNvPr id="244" name="Google Shape;24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0" name="Google Shape;2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5"/>
          <p:cNvSpPr txBox="1">
            <a:spLocks noGrp="1"/>
          </p:cNvSpPr>
          <p:nvPr>
            <p:ph type="body" idx="1"/>
          </p:nvPr>
        </p:nvSpPr>
        <p:spPr>
          <a:xfrm>
            <a:off x="3916500" y="445025"/>
            <a:ext cx="4915800" cy="41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50">
              <a:solidFill>
                <a:srgbClr val="FFFFFF"/>
              </a:solidFill>
            </a:endParaRPr>
          </a:p>
        </p:txBody>
      </p:sp>
      <p:pic>
        <p:nvPicPr>
          <p:cNvPr id="252" name="Google Shape;25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8" name="Google Shape;25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6"/>
          <p:cNvSpPr txBox="1">
            <a:spLocks noGrp="1"/>
          </p:cNvSpPr>
          <p:nvPr>
            <p:ph type="body" idx="1"/>
          </p:nvPr>
        </p:nvSpPr>
        <p:spPr>
          <a:xfrm>
            <a:off x="3916500" y="445025"/>
            <a:ext cx="4915800" cy="41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50">
              <a:solidFill>
                <a:srgbClr val="FFFFFF"/>
              </a:solidFill>
            </a:endParaRPr>
          </a:p>
        </p:txBody>
      </p:sp>
      <p:pic>
        <p:nvPicPr>
          <p:cNvPr id="260" name="Google Shape;26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6" name="Google Shape;26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7"/>
          <p:cNvSpPr txBox="1">
            <a:spLocks noGrp="1"/>
          </p:cNvSpPr>
          <p:nvPr>
            <p:ph type="body" idx="1"/>
          </p:nvPr>
        </p:nvSpPr>
        <p:spPr>
          <a:xfrm>
            <a:off x="3916500" y="445025"/>
            <a:ext cx="4915800" cy="41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50">
              <a:solidFill>
                <a:srgbClr val="FFFFFF"/>
              </a:solidFill>
            </a:endParaRPr>
          </a:p>
        </p:txBody>
      </p:sp>
      <p:pic>
        <p:nvPicPr>
          <p:cNvPr id="268" name="Google Shape;26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4" name="Google Shape;2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8"/>
          <p:cNvSpPr txBox="1">
            <a:spLocks noGrp="1"/>
          </p:cNvSpPr>
          <p:nvPr>
            <p:ph type="body" idx="1"/>
          </p:nvPr>
        </p:nvSpPr>
        <p:spPr>
          <a:xfrm>
            <a:off x="3916500" y="445025"/>
            <a:ext cx="4915800" cy="41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50">
              <a:solidFill>
                <a:srgbClr val="FFFFFF"/>
              </a:solidFill>
            </a:endParaRPr>
          </a:p>
        </p:txBody>
      </p:sp>
      <p:pic>
        <p:nvPicPr>
          <p:cNvPr id="276" name="Google Shape;27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2" name="Google Shape;28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9"/>
          <p:cNvSpPr txBox="1">
            <a:spLocks noGrp="1"/>
          </p:cNvSpPr>
          <p:nvPr>
            <p:ph type="body" idx="1"/>
          </p:nvPr>
        </p:nvSpPr>
        <p:spPr>
          <a:xfrm>
            <a:off x="3916500" y="445025"/>
            <a:ext cx="4915800" cy="41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LITERATURE SURVEY:</a:t>
            </a:r>
            <a:endParaRPr>
              <a:solidFill>
                <a:srgbClr val="FFFFFF"/>
              </a:solidFill>
            </a:endParaRPr>
          </a:p>
          <a:p>
            <a:pPr marL="457200" lvl="0" indent="-320675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50"/>
              <a:buChar char="●"/>
            </a:pPr>
            <a:r>
              <a:rPr lang="en" sz="1450">
                <a:solidFill>
                  <a:srgbClr val="FFFFFF"/>
                </a:solidFill>
              </a:rPr>
              <a:t>In existing college applications,the students can get knowledge about big events conducted in the colleges while the intercollege events are not reached .</a:t>
            </a:r>
            <a:endParaRPr sz="1450">
              <a:solidFill>
                <a:srgbClr val="FFFFFF"/>
              </a:solidFill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50"/>
              <a:buChar char="●"/>
            </a:pPr>
            <a:r>
              <a:rPr lang="en" sz="1450">
                <a:solidFill>
                  <a:srgbClr val="FFFFFF"/>
                </a:solidFill>
              </a:rPr>
              <a:t>There are application available to share information about the events and data through notes</a:t>
            </a:r>
            <a:endParaRPr sz="1450">
              <a:solidFill>
                <a:srgbClr val="FFFFFF"/>
              </a:solidFill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50"/>
              <a:buChar char="●"/>
            </a:pPr>
            <a:r>
              <a:rPr lang="en" sz="1450">
                <a:solidFill>
                  <a:srgbClr val="FFFFFF"/>
                </a:solidFill>
              </a:rPr>
              <a:t>Information are shared through posters ,web browser etc..</a:t>
            </a:r>
            <a:endParaRPr sz="145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5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5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5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9" name="Google Shape;2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0"/>
          <p:cNvSpPr txBox="1">
            <a:spLocks noGrp="1"/>
          </p:cNvSpPr>
          <p:nvPr>
            <p:ph type="body" idx="1"/>
          </p:nvPr>
        </p:nvSpPr>
        <p:spPr>
          <a:xfrm>
            <a:off x="3916500" y="445025"/>
            <a:ext cx="4915800" cy="41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Con’s of existing system :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Need of various application for various needs.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New applications need to be published for every new events .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There is no common event communication platform to share the event details.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The reach is less.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Not efficient 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6" name="Google Shape;29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1"/>
          <p:cNvSpPr txBox="1">
            <a:spLocks noGrp="1"/>
          </p:cNvSpPr>
          <p:nvPr>
            <p:ph type="body" idx="1"/>
          </p:nvPr>
        </p:nvSpPr>
        <p:spPr>
          <a:xfrm>
            <a:off x="3916500" y="445025"/>
            <a:ext cx="4915800" cy="41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Proposed application:</a:t>
            </a:r>
            <a:endParaRPr>
              <a:solidFill>
                <a:srgbClr val="FFFFFF"/>
              </a:solidFill>
            </a:endParaRPr>
          </a:p>
          <a:p>
            <a:pPr marL="457200" lvl="0" indent="-320675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50"/>
              <a:buChar char="●"/>
            </a:pPr>
            <a:r>
              <a:rPr lang="en" sz="1450">
                <a:solidFill>
                  <a:srgbClr val="FFFFFF"/>
                </a:solidFill>
              </a:rPr>
              <a:t>The Eventzo application brings the solution for the above problem by establishing the effective communication among all students .</a:t>
            </a:r>
            <a:endParaRPr sz="1450">
              <a:solidFill>
                <a:srgbClr val="FFFFFF"/>
              </a:solidFill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50"/>
              <a:buChar char="●"/>
            </a:pPr>
            <a:r>
              <a:rPr lang="en" sz="1450">
                <a:solidFill>
                  <a:srgbClr val="FFFFFF"/>
                </a:solidFill>
              </a:rPr>
              <a:t> It can also enable communication between lecturers and students to share knowledge and concepts through this application.</a:t>
            </a:r>
            <a:endParaRPr sz="145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5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>
            <a:spLocks noGrp="1"/>
          </p:cNvSpPr>
          <p:nvPr>
            <p:ph type="body" idx="1"/>
          </p:nvPr>
        </p:nvSpPr>
        <p:spPr>
          <a:xfrm>
            <a:off x="3916500" y="445025"/>
            <a:ext cx="4915800" cy="41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PROBLEM DEFINITION:</a:t>
            </a:r>
            <a:endParaRPr>
              <a:solidFill>
                <a:srgbClr val="FFFFFF"/>
              </a:solidFill>
            </a:endParaRPr>
          </a:p>
          <a:p>
            <a:pPr marL="457200" lvl="0" indent="-320675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50"/>
              <a:buChar char="●"/>
            </a:pPr>
            <a:r>
              <a:rPr lang="en" sz="1450">
                <a:solidFill>
                  <a:srgbClr val="FFFFFF"/>
                </a:solidFill>
              </a:rPr>
              <a:t>Many events, activities, technical and cultural fests that take place in colleges are not well noticed by students of other colleges.</a:t>
            </a:r>
            <a:endParaRPr sz="1450">
              <a:solidFill>
                <a:srgbClr val="FFFFFF"/>
              </a:solidFill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50"/>
              <a:buChar char="●"/>
            </a:pPr>
            <a:r>
              <a:rPr lang="en" sz="1450">
                <a:solidFill>
                  <a:srgbClr val="FFFFFF"/>
                </a:solidFill>
              </a:rPr>
              <a:t>Details of the events are not reached to the students due to lack of communication.</a:t>
            </a:r>
            <a:endParaRPr sz="1450">
              <a:solidFill>
                <a:schemeClr val="lt1"/>
              </a:solidFill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50"/>
              <a:buChar char="●"/>
            </a:pPr>
            <a:r>
              <a:rPr lang="en" sz="1450">
                <a:solidFill>
                  <a:schemeClr val="lt1"/>
                </a:solidFill>
              </a:rPr>
              <a:t>There are many other applications available to communicate only within their colleges but other college students are not aware of the events .</a:t>
            </a:r>
            <a:endParaRPr sz="1450">
              <a:solidFill>
                <a:schemeClr val="lt1"/>
              </a:solidFill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50"/>
              <a:buChar char="●"/>
            </a:pPr>
            <a:r>
              <a:rPr lang="en" sz="1450">
                <a:solidFill>
                  <a:schemeClr val="lt1"/>
                </a:solidFill>
              </a:rPr>
              <a:t>Communication of these events requires physical effort to reach out to different colleges and convey the information regarding such events.</a:t>
            </a:r>
            <a:endParaRPr sz="145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5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5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3" name="Google Shape;30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2"/>
          <p:cNvSpPr txBox="1">
            <a:spLocks noGrp="1"/>
          </p:cNvSpPr>
          <p:nvPr>
            <p:ph type="body" idx="1"/>
          </p:nvPr>
        </p:nvSpPr>
        <p:spPr>
          <a:xfrm>
            <a:off x="3916500" y="445025"/>
            <a:ext cx="4915800" cy="41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FFFFFF"/>
                </a:solidFill>
              </a:rPr>
              <a:t>Pro’s of our proposed application:</a:t>
            </a:r>
            <a:endParaRPr sz="1450">
              <a:solidFill>
                <a:srgbClr val="FFFFFF"/>
              </a:solidFill>
            </a:endParaRPr>
          </a:p>
          <a:p>
            <a:pPr marL="457200" lvl="0" indent="-320675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50"/>
              <a:buChar char="●"/>
            </a:pPr>
            <a:r>
              <a:rPr lang="en" sz="1450">
                <a:solidFill>
                  <a:srgbClr val="FFFFFF"/>
                </a:solidFill>
              </a:rPr>
              <a:t>Makes communication easier </a:t>
            </a:r>
            <a:endParaRPr sz="1450">
              <a:solidFill>
                <a:srgbClr val="FFFFFF"/>
              </a:solidFill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50"/>
              <a:buChar char="●"/>
            </a:pPr>
            <a:r>
              <a:rPr lang="en" sz="1450">
                <a:solidFill>
                  <a:srgbClr val="FFFFFF"/>
                </a:solidFill>
              </a:rPr>
              <a:t>The information about events can  be reached effectively</a:t>
            </a:r>
            <a:endParaRPr sz="1450">
              <a:solidFill>
                <a:srgbClr val="FFFFFF"/>
              </a:solidFill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50"/>
              <a:buChar char="●"/>
            </a:pPr>
            <a:r>
              <a:rPr lang="en" sz="1450">
                <a:solidFill>
                  <a:schemeClr val="lt1"/>
                </a:solidFill>
              </a:rPr>
              <a:t>Communication of these events  does not requires physical effort to reach out to different colleges.</a:t>
            </a:r>
            <a:endParaRPr sz="1450">
              <a:solidFill>
                <a:schemeClr val="lt1"/>
              </a:solidFill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50"/>
              <a:buChar char="●"/>
            </a:pPr>
            <a:r>
              <a:rPr lang="en" sz="1450">
                <a:solidFill>
                  <a:schemeClr val="lt1"/>
                </a:solidFill>
              </a:rPr>
              <a:t>Easy to use and reliable .</a:t>
            </a:r>
            <a:endParaRPr sz="1450">
              <a:solidFill>
                <a:schemeClr val="lt1"/>
              </a:solidFill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50"/>
              <a:buChar char="●"/>
            </a:pPr>
            <a:r>
              <a:rPr lang="en" sz="1450">
                <a:solidFill>
                  <a:schemeClr val="lt1"/>
                </a:solidFill>
              </a:rPr>
              <a:t>Efficient to access.</a:t>
            </a:r>
            <a:endParaRPr sz="14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0" name="Google Shape;3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3"/>
          <p:cNvSpPr txBox="1">
            <a:spLocks noGrp="1"/>
          </p:cNvSpPr>
          <p:nvPr>
            <p:ph type="body" idx="1"/>
          </p:nvPr>
        </p:nvSpPr>
        <p:spPr>
          <a:xfrm>
            <a:off x="3916500" y="445025"/>
            <a:ext cx="4915800" cy="41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Presented by: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S.Miruthuvikasini      18BCS021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N.Abinayasri              18BCS033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R.Pragathi                 18BCS038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N.Jenfero                  18BCS043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P.Lashya                   18BCS045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R.R.Bhrami               18BCS056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7" name="Google Shape;31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4"/>
          <p:cNvSpPr txBox="1">
            <a:spLocks noGrp="1"/>
          </p:cNvSpPr>
          <p:nvPr>
            <p:ph type="body" idx="1"/>
          </p:nvPr>
        </p:nvSpPr>
        <p:spPr>
          <a:xfrm>
            <a:off x="3916500" y="445025"/>
            <a:ext cx="4915800" cy="41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                           THANK YOU.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>
            <a:spLocks noGrp="1"/>
          </p:cNvSpPr>
          <p:nvPr>
            <p:ph type="body" idx="1"/>
          </p:nvPr>
        </p:nvSpPr>
        <p:spPr>
          <a:xfrm>
            <a:off x="3605650" y="160200"/>
            <a:ext cx="5226600" cy="48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Modules Involved: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FFFFFF"/>
                </a:solidFill>
              </a:rPr>
              <a:t>1. </a:t>
            </a:r>
            <a:r>
              <a:rPr lang="en" sz="1700" b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User  Registration:</a:t>
            </a:r>
            <a:endParaRPr sz="17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17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erriweather"/>
              <a:buChar char="•"/>
            </a:pPr>
            <a:r>
              <a:rPr lang="en" sz="1700" b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" sz="17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When user will open the URL of website, GUI should popup for registration. </a:t>
            </a:r>
            <a:endParaRPr sz="17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17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erriweather"/>
              <a:buChar char="•"/>
            </a:pPr>
            <a:r>
              <a:rPr lang="en" sz="17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 GUI will include the basic information about user such as: User Name, E-mail ID,Address, Contact number, Password, City,State, Country etc. </a:t>
            </a:r>
            <a:endParaRPr sz="17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17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erriweather"/>
              <a:buChar char="•"/>
            </a:pPr>
            <a:r>
              <a:rPr lang="en" sz="17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 All information related to the user, which he/she has entered into the GUI, should store into the relational database.</a:t>
            </a:r>
            <a:endParaRPr sz="17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45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 txBox="1">
            <a:spLocks noGrp="1"/>
          </p:cNvSpPr>
          <p:nvPr>
            <p:ph type="body" idx="1"/>
          </p:nvPr>
        </p:nvSpPr>
        <p:spPr>
          <a:xfrm>
            <a:off x="3916500" y="445025"/>
            <a:ext cx="4915800" cy="41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2.User Login:</a:t>
            </a:r>
            <a:endParaRPr sz="24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22860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erriweather"/>
              <a:buChar char="•"/>
            </a:pPr>
            <a:r>
              <a:rPr lang="en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User-ID should be unique into the database.</a:t>
            </a:r>
            <a:endParaRPr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erriweather"/>
              <a:buChar char="•"/>
            </a:pPr>
            <a:r>
              <a:rPr lang="en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If a user enters wrong information, it should give an alert or, popup for wrong   inputs.</a:t>
            </a:r>
            <a:endParaRPr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erriweather"/>
              <a:buChar char="•"/>
            </a:pPr>
            <a:r>
              <a:rPr lang="en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After successful login users should redirect to the home page.</a:t>
            </a:r>
            <a:endParaRPr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22860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>
            <a:spLocks noGrp="1"/>
          </p:cNvSpPr>
          <p:nvPr>
            <p:ph type="body" idx="1"/>
          </p:nvPr>
        </p:nvSpPr>
        <p:spPr>
          <a:xfrm>
            <a:off x="3916500" y="445025"/>
            <a:ext cx="4915800" cy="41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400" b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3.Uploading the Poster:</a:t>
            </a:r>
            <a:endParaRPr sz="24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4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              User can upload a event poster they needed and an option called “SUBMIT” is mandatory for the confirmation.</a:t>
            </a:r>
            <a:endParaRPr sz="145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 txBox="1">
            <a:spLocks noGrp="1"/>
          </p:cNvSpPr>
          <p:nvPr>
            <p:ph type="body" idx="1"/>
          </p:nvPr>
        </p:nvSpPr>
        <p:spPr>
          <a:xfrm>
            <a:off x="3916500" y="445025"/>
            <a:ext cx="4915800" cy="41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400" b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4.Comment Session:</a:t>
            </a:r>
            <a:endParaRPr sz="24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400" b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  </a:t>
            </a:r>
            <a:r>
              <a:rPr lang="en" sz="24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        This feature is used to gain information from the user regarding the cons and flaws in the website.</a:t>
            </a:r>
            <a:endParaRPr sz="24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                 </a:t>
            </a:r>
            <a:endParaRPr sz="24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5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>
            <a:spLocks noGrp="1"/>
          </p:cNvSpPr>
          <p:nvPr>
            <p:ph type="body" idx="1"/>
          </p:nvPr>
        </p:nvSpPr>
        <p:spPr>
          <a:xfrm>
            <a:off x="3916500" y="445025"/>
            <a:ext cx="4915800" cy="41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5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150">
                <a:solidFill>
                  <a:srgbClr val="FFFFFF"/>
                </a:solidFill>
              </a:rPr>
              <a:t>5.View Poster:</a:t>
            </a:r>
            <a:endParaRPr sz="215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150">
                <a:solidFill>
                  <a:srgbClr val="FFFFFF"/>
                </a:solidFill>
              </a:rPr>
              <a:t>      The Event Poster can be viewed by Department wise like CSE,EEE,ECE,IT,FT which was uploaded by the event  manager. </a:t>
            </a:r>
            <a:endParaRPr sz="215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>
            <a:spLocks noGrp="1"/>
          </p:cNvSpPr>
          <p:nvPr>
            <p:ph type="body" idx="1"/>
          </p:nvPr>
        </p:nvSpPr>
        <p:spPr>
          <a:xfrm>
            <a:off x="3916500" y="445025"/>
            <a:ext cx="4915800" cy="41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6.Download :</a:t>
            </a:r>
            <a:endParaRPr sz="24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            </a:t>
            </a:r>
            <a:r>
              <a:rPr lang="en" sz="24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This feature allow admin</a:t>
            </a:r>
            <a:endParaRPr sz="24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And student  to download the poster so that he can avoid the fake order.</a:t>
            </a:r>
            <a:endParaRPr sz="145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32</Slides>
  <Notes>32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Geometric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 page </vt:lpstr>
      <vt:lpstr>User registration Form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Abinayasri Natarajan</cp:lastModifiedBy>
  <cp:revision>1</cp:revision>
  <dcterms:modified xsi:type="dcterms:W3CDTF">2021-04-30T06:49:11Z</dcterms:modified>
</cp:coreProperties>
</file>